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0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1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8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3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6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2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4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1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B5FD-114B-488F-BB44-9FD79C13701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0E3B-AF32-4FB9-AFFF-D9AC0146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0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mtClean="0"/>
              <a:t>جدول شرایط واگذاری مسکن مهر شهریار(صفادشت)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8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921150" cy="6477000"/>
          </a:xfrm>
        </p:spPr>
      </p:pic>
    </p:spTree>
    <p:extLst>
      <p:ext uri="{BB962C8B-B14F-4D97-AF65-F5344CB8AC3E}">
        <p14:creationId xmlns:p14="http://schemas.microsoft.com/office/powerpoint/2010/main" val="87695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8921150" cy="6477000"/>
          </a:xfrm>
        </p:spPr>
      </p:pic>
    </p:spTree>
    <p:extLst>
      <p:ext uri="{BB962C8B-B14F-4D97-AF65-F5344CB8AC3E}">
        <p14:creationId xmlns:p14="http://schemas.microsoft.com/office/powerpoint/2010/main" val="425111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26105" cy="6553200"/>
          </a:xfrm>
        </p:spPr>
      </p:pic>
    </p:spTree>
    <p:extLst>
      <p:ext uri="{BB962C8B-B14F-4D97-AF65-F5344CB8AC3E}">
        <p14:creationId xmlns:p14="http://schemas.microsoft.com/office/powerpoint/2010/main" val="211725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جدول شرایط واگذاری مسکن مهر شهریار(صفادشت)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جدول شرایط واگذاری مسکن مهر شهریار(صفادشت)</dc:title>
  <dc:creator>admin</dc:creator>
  <cp:lastModifiedBy>admin</cp:lastModifiedBy>
  <cp:revision>1</cp:revision>
  <dcterms:created xsi:type="dcterms:W3CDTF">2015-11-10T06:44:09Z</dcterms:created>
  <dcterms:modified xsi:type="dcterms:W3CDTF">2015-11-10T06:45:56Z</dcterms:modified>
</cp:coreProperties>
</file>